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80" r:id="rId3"/>
    <p:sldId id="269" r:id="rId4"/>
    <p:sldId id="257" r:id="rId5"/>
    <p:sldId id="270" r:id="rId6"/>
    <p:sldId id="258" r:id="rId7"/>
    <p:sldId id="277" r:id="rId8"/>
    <p:sldId id="259" r:id="rId9"/>
    <p:sldId id="278" r:id="rId10"/>
    <p:sldId id="260" r:id="rId11"/>
    <p:sldId id="279" r:id="rId12"/>
    <p:sldId id="261" r:id="rId13"/>
    <p:sldId id="265" r:id="rId14"/>
    <p:sldId id="264" r:id="rId15"/>
    <p:sldId id="272" r:id="rId16"/>
    <p:sldId id="274" r:id="rId17"/>
    <p:sldId id="263" r:id="rId18"/>
    <p:sldId id="273" r:id="rId19"/>
    <p:sldId id="275" r:id="rId20"/>
    <p:sldId id="276" r:id="rId21"/>
    <p:sldId id="266" r:id="rId22"/>
    <p:sldId id="267" r:id="rId23"/>
    <p:sldId id="271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6"/>
    <p:restoredTop sz="84641"/>
  </p:normalViewPr>
  <p:slideViewPr>
    <p:cSldViewPr snapToGrid="0" snapToObjects="1">
      <p:cViewPr varScale="1">
        <p:scale>
          <a:sx n="84" d="100"/>
          <a:sy n="84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C4148-AB64-1548-BA76-D919D58F1285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CB293-5DEE-5749-A3E4-7425A11902D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298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kind of lame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940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kind of lame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58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kind of cool, but also a bit lame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6287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kind of cool, but also a bit lame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817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really cool!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847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really cool!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B293-5DEE-5749-A3E4-7425A11902D0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395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326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733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134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491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5685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94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6956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3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25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894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696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AC7D8-0D8F-C343-B943-320F6476FE6F}" type="datetimeFigureOut">
              <a:rPr lang="uk-UA" smtClean="0"/>
              <a:t>15.12.18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67567-681B-7341-91A9-917516C41D3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9046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0F3DE-EDCD-3244-BD07-8409846E8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D74B372-1A39-3342-B7E5-3C1F48E28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BD0D23-EACD-8A42-B94A-F22FB047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0" t="24358" r="10536" b="32964"/>
          <a:stretch/>
        </p:blipFill>
        <p:spPr>
          <a:xfrm>
            <a:off x="-828546" y="1296554"/>
            <a:ext cx="13849092" cy="426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55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3CEB-632A-FE46-8EB7-31F77CBA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greater good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3560-FE7A-8749-AA52-4F464E95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Conversation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Presentation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Negotiation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Mediation</a:t>
            </a:r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8875B4-8F19-A449-81AA-5185EEB837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0016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3CEB-632A-FE46-8EB7-31F77CBA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greater good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C3560-FE7A-8749-AA52-4F464E95F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Conversation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Presentation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Negotiation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Mediation</a:t>
            </a:r>
            <a:endParaRPr lang="uk-U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74140-F20B-5C46-8841-04056B1BB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334"/>
          <a:stretch/>
        </p:blipFill>
        <p:spPr>
          <a:xfrm>
            <a:off x="6381789" y="2227763"/>
            <a:ext cx="4972011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9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289E-1EE1-2F44-BE2E-08790242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B130D-8C14-2B45-B53B-34DC9AEB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Synchronous</a:t>
            </a:r>
            <a:r>
              <a:rPr lang="en-US" dirty="0"/>
              <a:t> process that takes different forms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most </a:t>
            </a:r>
            <a:r>
              <a:rPr lang="en-US" b="1" dirty="0"/>
              <a:t>important</a:t>
            </a:r>
            <a:r>
              <a:rPr lang="en-US" dirty="0"/>
              <a:t> function of a human brain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Thinking is a conversation </a:t>
            </a:r>
            <a:r>
              <a:rPr lang="en-US" dirty="0"/>
              <a:t>of two versions of yourself</a:t>
            </a:r>
          </a:p>
        </p:txBody>
      </p:sp>
    </p:spTree>
    <p:extLst>
      <p:ext uri="{BB962C8B-B14F-4D97-AF65-F5344CB8AC3E}">
        <p14:creationId xmlns:p14="http://schemas.microsoft.com/office/powerpoint/2010/main" val="266254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7C8-FA5E-0C49-A920-1B17BB9A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where you listen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8FBFD-F9EC-7F4C-8134-6BCD4935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Most people </a:t>
            </a:r>
            <a:r>
              <a:rPr lang="en-US" b="1" dirty="0"/>
              <a:t>don’t listen</a:t>
            </a:r>
            <a:r>
              <a:rPr lang="en-US" dirty="0"/>
              <a:t>, they wait until they </a:t>
            </a:r>
            <a:r>
              <a:rPr lang="en-US" b="1" dirty="0"/>
              <a:t>can talk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Don’t be like that, listen </a:t>
            </a:r>
            <a:r>
              <a:rPr lang="en-US" b="1" dirty="0"/>
              <a:t>intensely</a:t>
            </a:r>
            <a:r>
              <a:rPr lang="en-US" dirty="0"/>
              <a:t> and </a:t>
            </a:r>
            <a:r>
              <a:rPr lang="en-US" b="1" dirty="0"/>
              <a:t>carefully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Carefully</a:t>
            </a:r>
            <a:r>
              <a:rPr lang="en-US" dirty="0"/>
              <a:t> means actively acknowledge what's being said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Intensely</a:t>
            </a:r>
            <a:r>
              <a:rPr lang="en-US" dirty="0"/>
              <a:t> means express your involvement and clarify everything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5820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C7C8-FA5E-0C49-A920-1B17BB9A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 where you talk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8FBFD-F9EC-7F4C-8134-6BCD4935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You rarely can convince people by </a:t>
            </a:r>
            <a:r>
              <a:rPr lang="en-US" b="1" dirty="0"/>
              <a:t>repeating</a:t>
            </a:r>
            <a:r>
              <a:rPr lang="en-US" dirty="0"/>
              <a:t> your point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 the elements of </a:t>
            </a:r>
            <a:r>
              <a:rPr lang="en-US" b="1" dirty="0"/>
              <a:t>belief system </a:t>
            </a:r>
            <a:r>
              <a:rPr lang="en-US" dirty="0"/>
              <a:t>that you share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Ask for acknowledgement</a:t>
            </a:r>
            <a:r>
              <a:rPr lang="en-US" dirty="0"/>
              <a:t> of important points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057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FA91-D693-EA42-BBBF-DA8407BD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uk-U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F17F21-9DE8-F646-BE04-E731D0402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826" y="1886744"/>
            <a:ext cx="7464348" cy="49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FA91-D693-EA42-BBBF-DA8407BD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060F4-B805-4A4A-8A78-A023DAD00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Also a </a:t>
            </a:r>
            <a:r>
              <a:rPr lang="en-US" b="1" dirty="0"/>
              <a:t>conversation</a:t>
            </a:r>
            <a:r>
              <a:rPr lang="en-US" dirty="0"/>
              <a:t> – with more than one person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Verbal &amp; non-verbal asynchronously: you talk, they listen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through-line, the structure, and the timing are key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Visualization, level of detail, memes and citations are optional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49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26B9-6CF7-D146-95B1-FEB9E614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Negotiation</a:t>
            </a:r>
            <a:endParaRPr lang="uk-U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7966BC-3975-1443-A58F-616C5F010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179" y="1690688"/>
            <a:ext cx="964764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26B9-6CF7-D146-95B1-FEB9E614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Negotiation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3F9B-1839-1741-AA56-80F0C5B29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Have a </a:t>
            </a:r>
            <a:r>
              <a:rPr lang="en-US" b="1" dirty="0"/>
              <a:t>goal, </a:t>
            </a:r>
            <a:r>
              <a:rPr lang="en-US" dirty="0"/>
              <a:t>uncover what they </a:t>
            </a:r>
            <a:r>
              <a:rPr lang="en-US" b="1" dirty="0"/>
              <a:t>really need,</a:t>
            </a:r>
            <a:r>
              <a:rPr lang="en-US" dirty="0"/>
              <a:t> don’t aim at compromise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Smile, slow it down, lower your voice, mirror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</a:t>
            </a:r>
            <a:r>
              <a:rPr lang="en-US" b="1" dirty="0"/>
              <a:t>labels</a:t>
            </a:r>
            <a:r>
              <a:rPr lang="en-US" dirty="0"/>
              <a:t>, tactical </a:t>
            </a:r>
            <a:r>
              <a:rPr lang="en-US" b="1" dirty="0"/>
              <a:t>empathy</a:t>
            </a:r>
            <a:r>
              <a:rPr lang="en-US" dirty="0"/>
              <a:t>, and </a:t>
            </a:r>
            <a:r>
              <a:rPr lang="en-US" b="1" dirty="0"/>
              <a:t>silence. </a:t>
            </a:r>
            <a:r>
              <a:rPr lang="en-US" dirty="0"/>
              <a:t>Aim for “</a:t>
            </a:r>
            <a:r>
              <a:rPr lang="en-US" b="1" dirty="0"/>
              <a:t>that’s right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Neutralize the negative: observe, </a:t>
            </a:r>
            <a:r>
              <a:rPr lang="en-US" b="1" dirty="0"/>
              <a:t>label</a:t>
            </a:r>
            <a:r>
              <a:rPr lang="en-US" dirty="0"/>
              <a:t> &amp; replace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Perform </a:t>
            </a:r>
            <a:r>
              <a:rPr lang="en-US" b="1" dirty="0"/>
              <a:t>accusation audit</a:t>
            </a:r>
          </a:p>
        </p:txBody>
      </p:sp>
    </p:spTree>
    <p:extLst>
      <p:ext uri="{BB962C8B-B14F-4D97-AF65-F5344CB8AC3E}">
        <p14:creationId xmlns:p14="http://schemas.microsoft.com/office/powerpoint/2010/main" val="329073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BA6C-7A0F-5B4B-AE36-F37A04D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Meditation</a:t>
            </a:r>
            <a:endParaRPr lang="uk-U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699E24-D292-CC4F-955A-40B161B31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0719"/>
            <a:ext cx="5630408" cy="420115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2A4342-B538-E542-8C61-F3B784AA3B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299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1B45-DF29-EB4F-AE72-F28931C19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dirty="0"/>
              <a:t>Social-engineering your quality of work, personal, and social life</a:t>
            </a:r>
            <a:endParaRPr lang="uk-UA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1EBEF-B8F4-284C-AE01-5B4D3616D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Vlad Styran</a:t>
            </a:r>
          </a:p>
          <a:p>
            <a:pPr algn="l"/>
            <a:r>
              <a:rPr lang="en-US" sz="2000" dirty="0"/>
              <a:t>CISSP CISA OSCP</a:t>
            </a:r>
          </a:p>
          <a:p>
            <a:pPr algn="l"/>
            <a:r>
              <a:rPr lang="en-US" sz="2000" dirty="0"/>
              <a:t>Berezha Security</a:t>
            </a:r>
            <a:endParaRPr lang="uk-U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17A6E-C2C2-5C4D-825D-BFECF2EAE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0" t="24358" r="10536" b="32964"/>
          <a:stretch/>
        </p:blipFill>
        <p:spPr>
          <a:xfrm>
            <a:off x="0" y="501650"/>
            <a:ext cx="12192000" cy="37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5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BA6C-7A0F-5B4B-AE36-F37A04D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Meditation</a:t>
            </a:r>
            <a:endParaRPr lang="uk-U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4699E24-D292-CC4F-955A-40B161B31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00719"/>
            <a:ext cx="5630408" cy="420115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2F6016CD-2A13-0E45-BFD6-F3900E4920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1840"/>
          <a:stretch/>
        </p:blipFill>
        <p:spPr>
          <a:xfrm>
            <a:off x="8178800" y="1900719"/>
            <a:ext cx="3175000" cy="4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BA6C-7A0F-5B4B-AE36-F37A04D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Meditation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6B5A-DB58-5040-9F2B-10A2E45F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Mindfulness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Spirituality</a:t>
            </a:r>
            <a:r>
              <a:rPr lang="en-US" dirty="0"/>
              <a:t> without faith or religion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Taming the </a:t>
            </a:r>
            <a:r>
              <a:rPr lang="en-US" b="1" dirty="0"/>
              <a:t>default mode</a:t>
            </a:r>
            <a:r>
              <a:rPr lang="en-US" dirty="0"/>
              <a:t> network</a:t>
            </a:r>
            <a:endParaRPr lang="en-US" baseline="300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Importance of </a:t>
            </a:r>
            <a:r>
              <a:rPr lang="en-US" b="1" dirty="0"/>
              <a:t>regular </a:t>
            </a:r>
            <a:r>
              <a:rPr lang="en-US" dirty="0"/>
              <a:t>practice</a:t>
            </a:r>
          </a:p>
          <a:p>
            <a:pPr marL="0" indent="0" algn="ctr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45839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6FE0-6FBA-5F48-91EF-F6C9A1FD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 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A0C61-DD15-2041-BE9F-E8230FAD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12 Rules for Life: An Antidote to Chaos</a:t>
            </a:r>
          </a:p>
          <a:p>
            <a:pPr marL="0" indent="0" algn="ctr">
              <a:buNone/>
            </a:pPr>
            <a:r>
              <a:rPr lang="en-US" dirty="0"/>
              <a:t>by Jordan B. Peterson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TED Talks: The Official TED Guide to Public Speaking</a:t>
            </a:r>
          </a:p>
          <a:p>
            <a:pPr marL="0" indent="0" algn="ctr">
              <a:buNone/>
            </a:pPr>
            <a:r>
              <a:rPr lang="en-US" dirty="0"/>
              <a:t>by Chris Anderson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Never Split the Difference: Negotiating As If Your Life Depended On It</a:t>
            </a:r>
          </a:p>
          <a:p>
            <a:pPr marL="0" indent="0" algn="ctr">
              <a:buNone/>
            </a:pPr>
            <a:r>
              <a:rPr lang="en-US" dirty="0"/>
              <a:t>by Chris Voss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Waking Up: A Guide to Spirituality Without Religion</a:t>
            </a:r>
          </a:p>
          <a:p>
            <a:pPr marL="0" indent="0" algn="ctr">
              <a:buNone/>
            </a:pPr>
            <a:r>
              <a:rPr lang="en-US" dirty="0"/>
              <a:t>by Sam Harris</a:t>
            </a:r>
          </a:p>
          <a:p>
            <a:pPr marL="0" indent="0" algn="ctr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8988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CC9F-8F94-D342-9B29-E41334C5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then?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E3AD-C8D4-D04D-A47D-8DE85DA3B5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Asking the </a:t>
            </a:r>
            <a:r>
              <a:rPr lang="en-US" b="1" dirty="0"/>
              <a:t>right</a:t>
            </a:r>
            <a:r>
              <a:rPr lang="en-US" dirty="0"/>
              <a:t> questions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Finding new, complex and </a:t>
            </a:r>
            <a:r>
              <a:rPr lang="en-US" b="1" dirty="0"/>
              <a:t>valuable</a:t>
            </a:r>
            <a:r>
              <a:rPr lang="en-US" dirty="0"/>
              <a:t> answers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is wrong with people again?...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86A65-32CE-5943-89EF-C48EE2AC27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8199" y="1690687"/>
            <a:ext cx="3732149" cy="43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63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7EB-E23C-214E-B7EF-47779D27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case you have questions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9876-5A4A-6B4F-BB80-C5412C999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fb.me</a:t>
            </a:r>
            <a:r>
              <a:rPr lang="en-US" dirty="0"/>
              <a:t>/</a:t>
            </a:r>
            <a:r>
              <a:rPr lang="en-US" dirty="0" err="1"/>
              <a:t>vstyran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arunninghacker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sapran@pm.me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409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A973F-CC0C-8E48-9E91-0FC14C152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" t="1901" r="1355" b="1635"/>
          <a:stretch/>
        </p:blipFill>
        <p:spPr>
          <a:xfrm>
            <a:off x="990548" y="643466"/>
            <a:ext cx="10210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9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AB87-EAF5-D64C-9092-7AC666EB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wat?…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CE40-F69E-6943-8AB6-09D8BBC4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“The art of human hacking”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“Neuro-hacking”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“Weaponized deception”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“Mitnick shit”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1036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D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5E15C-4DF4-B14D-8C1D-674EE9507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6857" y="0"/>
            <a:ext cx="587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5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CA4-03B2-D44E-AF06-29D476A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money &amp; power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ED59-D219-7E48-853D-FA39A9BB2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Sales &amp; Marketing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Law &amp; Intelligence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Confidence art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APT shit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Social Channel </a:t>
            </a:r>
            <a:r>
              <a:rPr lang="en-US"/>
              <a:t>Penetration Testing 🤘💪🦄🔥🕺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1A1F36-5322-DF46-8F42-999E3A276C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993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8CA4-03B2-D44E-AF06-29D476A7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money &amp; power</a:t>
            </a:r>
            <a:endParaRPr lang="uk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FED59-D219-7E48-853D-FA39A9BB2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Sales &amp; Marketing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Law &amp; Intelligence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Confidence art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APT shit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Social Channel </a:t>
            </a:r>
            <a:r>
              <a:rPr lang="en-US"/>
              <a:t>Penetration Testing 🤘💪🦄🔥🕺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A19C1D-AC2F-F44A-B4B7-0C5AC9B9FC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8564"/>
          <a:stretch/>
        </p:blipFill>
        <p:spPr>
          <a:xfrm>
            <a:off x="6338529" y="2026722"/>
            <a:ext cx="5015271" cy="39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6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0128-B9A1-024A-A228-F2B288DE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world domination</a:t>
            </a:r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38D20-C100-2B47-B0B8-AE8893EAF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Habits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Motivation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Consciousness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Senses</a:t>
            </a:r>
          </a:p>
          <a:p>
            <a:endParaRPr lang="uk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709601-5DA3-3D43-AE3F-581DDBF00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782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0128-B9A1-024A-A228-F2B288DE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Social-engineering for world domination</a:t>
            </a:r>
            <a:endParaRPr lang="uk-U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38D20-C100-2B47-B0B8-AE8893EAF5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Habits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Motivation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Consciousness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Senses</a:t>
            </a:r>
          </a:p>
          <a:p>
            <a:endParaRPr lang="uk-UA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B10F0A6-FB42-AF4C-93FA-30AE0F6D61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8564"/>
          <a:stretch/>
        </p:blipFill>
        <p:spPr>
          <a:xfrm>
            <a:off x="838200" y="2026694"/>
            <a:ext cx="5015378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06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461</Words>
  <Application>Microsoft Macintosh PowerPoint</Application>
  <PresentationFormat>Widescreen</PresentationFormat>
  <Paragraphs>158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Social-engineering your quality of work, personal, and social life</vt:lpstr>
      <vt:lpstr>PowerPoint Presentation</vt:lpstr>
      <vt:lpstr>Social wat?…</vt:lpstr>
      <vt:lpstr>PowerPoint Presentation</vt:lpstr>
      <vt:lpstr>Social-engineering for money &amp; power</vt:lpstr>
      <vt:lpstr>Social-engineering for money &amp; power</vt:lpstr>
      <vt:lpstr>Social-engineering for world domination</vt:lpstr>
      <vt:lpstr>Social-engineering for world domination</vt:lpstr>
      <vt:lpstr>Social-engineering for greater good</vt:lpstr>
      <vt:lpstr>Social-engineering for greater good</vt:lpstr>
      <vt:lpstr>Conversation</vt:lpstr>
      <vt:lpstr>Conversation where you listen</vt:lpstr>
      <vt:lpstr>Conversation where you talk</vt:lpstr>
      <vt:lpstr>Presentation</vt:lpstr>
      <vt:lpstr>Presentation</vt:lpstr>
      <vt:lpstr>Negotiation</vt:lpstr>
      <vt:lpstr>Negotiation</vt:lpstr>
      <vt:lpstr>Meditation</vt:lpstr>
      <vt:lpstr>Meditation</vt:lpstr>
      <vt:lpstr>Meditation</vt:lpstr>
      <vt:lpstr>What now? </vt:lpstr>
      <vt:lpstr>What then?</vt:lpstr>
      <vt:lpstr>In case you have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Social-engineering your quality of work, personal, and social life</dc:title>
  <dc:creator>Vlad Styran</dc:creator>
  <cp:lastModifiedBy>Vlad Styran</cp:lastModifiedBy>
  <cp:revision>9</cp:revision>
  <dcterms:created xsi:type="dcterms:W3CDTF">2018-12-15T06:35:29Z</dcterms:created>
  <dcterms:modified xsi:type="dcterms:W3CDTF">2018-12-15T12:12:39Z</dcterms:modified>
</cp:coreProperties>
</file>